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5" r:id="rId5"/>
    <p:sldId id="259" r:id="rId6"/>
    <p:sldId id="266" r:id="rId7"/>
    <p:sldId id="260" r:id="rId8"/>
    <p:sldId id="276" r:id="rId9"/>
    <p:sldId id="264" r:id="rId10"/>
    <p:sldId id="274" r:id="rId11"/>
    <p:sldId id="271" r:id="rId12"/>
    <p:sldId id="267" r:id="rId13"/>
    <p:sldId id="268" r:id="rId14"/>
    <p:sldId id="273" r:id="rId15"/>
    <p:sldId id="270" r:id="rId16"/>
    <p:sldId id="275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576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105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339467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braz panoramiczny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510159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ytuł i po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318499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ferta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1434023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Karta naz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153205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66564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olumna obraz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530290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7533862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34559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73646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2239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103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52851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48339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17862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363953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l-PL" smtClean="0"/>
              <a:t>Kliknij ikonę, aby dodać obraz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9634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C78A40B1-C5D1-4A59-A20F-7A203DE6644A}" type="datetimeFigureOut">
              <a:rPr lang="pl-PL" smtClean="0"/>
              <a:t>2017-06-05</a:t>
            </a:fld>
            <a:endParaRPr lang="pl-P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pl-P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48F25C-0224-4367-A5D4-4F8269E9480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84514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7" Type="http://schemas.openxmlformats.org/officeDocument/2006/relationships/image" Target="../media/image24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filmweb.pl/" TargetMode="External"/><Relationship Id="rId2" Type="http://schemas.openxmlformats.org/officeDocument/2006/relationships/hyperlink" Target="https://giphy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bswwlegal.pl/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11.xml"/><Relationship Id="rId3" Type="http://schemas.openxmlformats.org/officeDocument/2006/relationships/slide" Target="slide5.xml"/><Relationship Id="rId7" Type="http://schemas.openxmlformats.org/officeDocument/2006/relationships/slide" Target="slide9.xml"/><Relationship Id="rId2" Type="http://schemas.openxmlformats.org/officeDocument/2006/relationships/slide" Target="slide4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5.xml"/><Relationship Id="rId5" Type="http://schemas.openxmlformats.org/officeDocument/2006/relationships/slide" Target="slide7.xml"/><Relationship Id="rId10" Type="http://schemas.openxmlformats.org/officeDocument/2006/relationships/slide" Target="slide13.xml"/><Relationship Id="rId4" Type="http://schemas.openxmlformats.org/officeDocument/2006/relationships/slide" Target="slide6.xml"/><Relationship Id="rId9" Type="http://schemas.openxmlformats.org/officeDocument/2006/relationships/slide" Target="slide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l-PL" dirty="0" smtClean="0">
                <a:latin typeface="Impact" panose="020B0806030902050204" pitchFamily="34" charset="0"/>
              </a:rPr>
              <a:t>Autoprezentacja</a:t>
            </a:r>
            <a:endParaRPr lang="pl-PL" dirty="0">
              <a:latin typeface="Impact" panose="020B0806030902050204" pitchFamily="34" charset="0"/>
            </a:endParaRP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r>
              <a:rPr lang="pl-PL" dirty="0" smtClean="0"/>
              <a:t>Maciej Polak ILA</a:t>
            </a:r>
            <a:endParaRPr lang="pl-PL" dirty="0"/>
          </a:p>
        </p:txBody>
      </p:sp>
      <p:pic>
        <p:nvPicPr>
          <p:cNvPr id="4" name="The Jimi Hendrix Experience - All Along The Watchtower (Official Audio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090683" y="32707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24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 advClick="0" advTm="5000">
        <p:fade/>
      </p:transition>
    </mc:Choice>
    <mc:Fallback xmlns=""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1817030"/>
            <a:ext cx="10515600" cy="1325563"/>
          </a:xfrm>
        </p:spPr>
        <p:txBody>
          <a:bodyPr/>
          <a:lstStyle/>
          <a:p>
            <a:pPr algn="ctr"/>
            <a:r>
              <a:rPr lang="pl-PL" dirty="0" smtClean="0">
                <a:latin typeface="Impact" panose="020B0806030902050204" pitchFamily="34" charset="0"/>
              </a:rPr>
              <a:t>Muzyka rap/ hip-hop </a:t>
            </a:r>
            <a:r>
              <a:rPr lang="pl-PL" dirty="0" err="1" smtClean="0">
                <a:latin typeface="Impact" panose="020B0806030902050204" pitchFamily="34" charset="0"/>
              </a:rPr>
              <a:t>ect</a:t>
            </a:r>
            <a:r>
              <a:rPr lang="pl-PL" dirty="0" smtClean="0">
                <a:latin typeface="Impact" panose="020B0806030902050204" pitchFamily="34" charset="0"/>
              </a:rPr>
              <a:t>.</a:t>
            </a:r>
            <a:endParaRPr lang="pl-PL" dirty="0">
              <a:latin typeface="Impact" panose="020B080603090205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3142593"/>
            <a:ext cx="10515600" cy="30343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2000" dirty="0" smtClean="0"/>
              <a:t>Słucham rapu od 10 roku życia. Moimi ulubionymi wykonawcami są: </a:t>
            </a:r>
            <a:r>
              <a:rPr lang="pl-PL" sz="2000" dirty="0" err="1" smtClean="0"/>
              <a:t>Mobbyn</a:t>
            </a:r>
            <a:r>
              <a:rPr lang="pl-PL" sz="2000" dirty="0" smtClean="0"/>
              <a:t> (</a:t>
            </a:r>
            <a:r>
              <a:rPr lang="pl-PL" sz="2000" dirty="0" err="1"/>
              <a:t>c</a:t>
            </a:r>
            <a:r>
              <a:rPr lang="pl-PL" sz="2000" dirty="0" err="1" smtClean="0"/>
              <a:t>rew</a:t>
            </a:r>
            <a:r>
              <a:rPr lang="pl-PL" sz="2000" dirty="0" smtClean="0"/>
              <a:t>), Hewra (</a:t>
            </a:r>
            <a:r>
              <a:rPr lang="pl-PL" sz="2000" dirty="0" err="1"/>
              <a:t>c</a:t>
            </a:r>
            <a:r>
              <a:rPr lang="pl-PL" sz="2000" dirty="0" err="1" smtClean="0"/>
              <a:t>rew</a:t>
            </a:r>
            <a:r>
              <a:rPr lang="pl-PL" sz="2000" dirty="0" smtClean="0"/>
              <a:t>), Paluch, Abel, Białas, Solar, Młody G z Gdyni, Nagły Atak Spawacza (</a:t>
            </a:r>
            <a:r>
              <a:rPr lang="pl-PL" sz="2000" dirty="0" err="1" smtClean="0"/>
              <a:t>crew</a:t>
            </a:r>
            <a:r>
              <a:rPr lang="pl-PL" sz="2000" dirty="0" smtClean="0"/>
              <a:t>), S.E Sekator, </a:t>
            </a:r>
            <a:r>
              <a:rPr lang="pl-PL" sz="2000" dirty="0" err="1" smtClean="0"/>
              <a:t>Rasmentalism</a:t>
            </a:r>
            <a:r>
              <a:rPr lang="pl-PL" sz="2000" dirty="0" smtClean="0"/>
              <a:t> (</a:t>
            </a:r>
            <a:r>
              <a:rPr lang="pl-PL" sz="2000" dirty="0" err="1" smtClean="0"/>
              <a:t>crew</a:t>
            </a:r>
            <a:r>
              <a:rPr lang="pl-PL" sz="2000" dirty="0" smtClean="0"/>
              <a:t>), </a:t>
            </a:r>
            <a:r>
              <a:rPr lang="pl-PL" sz="2000" dirty="0" err="1" smtClean="0"/>
              <a:t>Kaz</a:t>
            </a:r>
            <a:r>
              <a:rPr lang="pl-PL" sz="2000" dirty="0" smtClean="0"/>
              <a:t> </a:t>
            </a:r>
            <a:r>
              <a:rPr lang="pl-PL" sz="2000" dirty="0" err="1" smtClean="0"/>
              <a:t>Bałagane</a:t>
            </a:r>
            <a:r>
              <a:rPr lang="pl-PL" sz="2000" dirty="0" smtClean="0"/>
              <a:t>, </a:t>
            </a:r>
            <a:r>
              <a:rPr lang="pl-PL" sz="2000" dirty="0" err="1" smtClean="0"/>
              <a:t>Oyche</a:t>
            </a:r>
            <a:r>
              <a:rPr lang="pl-PL" sz="2000" dirty="0" smtClean="0"/>
              <a:t> </a:t>
            </a:r>
            <a:r>
              <a:rPr lang="pl-PL" sz="2000" dirty="0" err="1" smtClean="0"/>
              <a:t>Doniz</a:t>
            </a:r>
            <a:r>
              <a:rPr lang="pl-PL" sz="2000" dirty="0" smtClean="0"/>
              <a:t>, </a:t>
            </a:r>
            <a:r>
              <a:rPr lang="pl-PL" sz="2000" dirty="0" err="1" smtClean="0"/>
              <a:t>Włodi</a:t>
            </a:r>
            <a:r>
              <a:rPr lang="pl-PL" sz="2000" dirty="0" smtClean="0"/>
              <a:t>, </a:t>
            </a:r>
            <a:r>
              <a:rPr lang="pl-PL" sz="2000" dirty="0" err="1" smtClean="0"/>
              <a:t>Pelson</a:t>
            </a:r>
            <a:r>
              <a:rPr lang="pl-PL" sz="2000" dirty="0" smtClean="0"/>
              <a:t>, </a:t>
            </a:r>
            <a:r>
              <a:rPr lang="pl-PL" sz="2000" dirty="0" err="1" smtClean="0"/>
              <a:t>Eldo</a:t>
            </a:r>
            <a:r>
              <a:rPr lang="pl-PL" sz="2000" dirty="0" smtClean="0"/>
              <a:t>, </a:t>
            </a:r>
            <a:r>
              <a:rPr lang="pl-PL" sz="2000" dirty="0" err="1" smtClean="0"/>
              <a:t>Peja</a:t>
            </a:r>
            <a:r>
              <a:rPr lang="pl-PL" sz="2000" dirty="0" smtClean="0"/>
              <a:t>, </a:t>
            </a:r>
            <a:r>
              <a:rPr lang="pl-PL" sz="2000" dirty="0" err="1" smtClean="0"/>
              <a:t>Kobik</a:t>
            </a:r>
            <a:r>
              <a:rPr lang="pl-PL" sz="2000" dirty="0" smtClean="0"/>
              <a:t>, Taco </a:t>
            </a:r>
            <a:r>
              <a:rPr lang="pl-PL" sz="2000" dirty="0" err="1" smtClean="0"/>
              <a:t>Hemigway</a:t>
            </a:r>
            <a:r>
              <a:rPr lang="pl-PL" sz="2000" dirty="0" smtClean="0"/>
              <a:t>,  Pro8l3m (</a:t>
            </a:r>
            <a:r>
              <a:rPr lang="pl-PL" sz="2000" dirty="0" err="1" smtClean="0"/>
              <a:t>crew</a:t>
            </a:r>
            <a:r>
              <a:rPr lang="pl-PL" sz="2000" dirty="0" smtClean="0"/>
              <a:t>), AD, </a:t>
            </a:r>
            <a:r>
              <a:rPr lang="pl-PL" sz="2000" dirty="0" err="1" smtClean="0"/>
              <a:t>Ice</a:t>
            </a:r>
            <a:r>
              <a:rPr lang="pl-PL" sz="2000" dirty="0" smtClean="0"/>
              <a:t> </a:t>
            </a:r>
            <a:r>
              <a:rPr lang="pl-PL" sz="2000" dirty="0" err="1" smtClean="0"/>
              <a:t>Cube</a:t>
            </a:r>
            <a:r>
              <a:rPr lang="pl-PL" sz="2000" dirty="0" smtClean="0"/>
              <a:t>,  Dr. </a:t>
            </a:r>
            <a:r>
              <a:rPr lang="pl-PL" sz="2000" dirty="0" err="1" smtClean="0"/>
              <a:t>Dre</a:t>
            </a:r>
            <a:r>
              <a:rPr lang="pl-PL" sz="2000" dirty="0" smtClean="0"/>
              <a:t>, </a:t>
            </a:r>
            <a:r>
              <a:rPr lang="pl-PL" sz="2000" dirty="0" err="1" smtClean="0"/>
              <a:t>Easy</a:t>
            </a:r>
            <a:r>
              <a:rPr lang="pl-PL" sz="2000" dirty="0"/>
              <a:t> </a:t>
            </a:r>
            <a:r>
              <a:rPr lang="pl-PL" sz="2000" dirty="0" smtClean="0"/>
              <a:t>E, </a:t>
            </a:r>
            <a:r>
              <a:rPr lang="pl-PL" sz="2000" dirty="0" err="1" smtClean="0"/>
              <a:t>Lil</a:t>
            </a:r>
            <a:r>
              <a:rPr lang="pl-PL" sz="2000" dirty="0" smtClean="0"/>
              <a:t> </a:t>
            </a:r>
            <a:r>
              <a:rPr lang="pl-PL" sz="2000" dirty="0" err="1" smtClean="0"/>
              <a:t>Easy</a:t>
            </a:r>
            <a:r>
              <a:rPr lang="pl-PL" sz="2000" dirty="0" smtClean="0"/>
              <a:t> E, </a:t>
            </a:r>
            <a:r>
              <a:rPr lang="pl-PL" sz="2000" dirty="0" err="1" smtClean="0"/>
              <a:t>Snoop</a:t>
            </a:r>
            <a:r>
              <a:rPr lang="pl-PL" sz="2000" dirty="0" smtClean="0"/>
              <a:t> </a:t>
            </a:r>
            <a:r>
              <a:rPr lang="pl-PL" sz="2000" dirty="0" err="1" smtClean="0"/>
              <a:t>Dogy</a:t>
            </a:r>
            <a:r>
              <a:rPr lang="pl-PL" sz="2000" dirty="0" smtClean="0"/>
              <a:t> Dog, YG, </a:t>
            </a:r>
            <a:r>
              <a:rPr lang="pl-PL" sz="2000" dirty="0" err="1" smtClean="0"/>
              <a:t>Kendrick</a:t>
            </a:r>
            <a:r>
              <a:rPr lang="pl-PL" sz="2000" dirty="0" smtClean="0"/>
              <a:t> </a:t>
            </a:r>
            <a:r>
              <a:rPr lang="pl-PL" sz="2000" dirty="0" err="1" smtClean="0"/>
              <a:t>Lamar</a:t>
            </a:r>
            <a:r>
              <a:rPr lang="pl-PL" sz="2000" dirty="0" smtClean="0"/>
              <a:t>, 50 Cent, </a:t>
            </a:r>
            <a:r>
              <a:rPr lang="pl-PL" sz="2000" dirty="0" err="1" smtClean="0"/>
              <a:t>Rakraczej</a:t>
            </a:r>
            <a:r>
              <a:rPr lang="pl-PL" sz="2000" dirty="0" smtClean="0"/>
              <a:t>, Hades, O.S.T.R, i inni.</a:t>
            </a:r>
            <a:endParaRPr lang="pl-PL" sz="2000" dirty="0"/>
          </a:p>
        </p:txBody>
      </p:sp>
      <p:pic>
        <p:nvPicPr>
          <p:cNvPr id="8194" name="Picture 2" descr="Znalezione obrazy dla zapytania mobby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719144"/>
            <a:ext cx="12192000" cy="2138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Znalezione obrazy dla zapytania pro8l3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817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6260290"/>
      </p:ext>
    </p:extLst>
  </p:cSld>
  <p:clrMapOvr>
    <a:masterClrMapping/>
  </p:clrMapOvr>
  <p:transition spd="slow" advClick="0" advTm="4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039146" y="2864809"/>
            <a:ext cx="3878765" cy="1325563"/>
          </a:xfrm>
        </p:spPr>
        <p:txBody>
          <a:bodyPr/>
          <a:lstStyle/>
          <a:p>
            <a:r>
              <a:rPr lang="pl-PL" dirty="0" smtClean="0">
                <a:latin typeface="Impact" panose="020B0806030902050204" pitchFamily="34" charset="0"/>
              </a:rPr>
              <a:t>Ulubieni aktorzy</a:t>
            </a:r>
            <a:endParaRPr lang="pl-PL" dirty="0">
              <a:latin typeface="Impact" panose="020B080603090205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76211" y="418746"/>
            <a:ext cx="10515600" cy="4351338"/>
          </a:xfrm>
        </p:spPr>
        <p:txBody>
          <a:bodyPr/>
          <a:lstStyle/>
          <a:p>
            <a:pPr>
              <a:buFontTx/>
              <a:buChar char="-"/>
            </a:pPr>
            <a:r>
              <a:rPr lang="pl-PL" dirty="0" smtClean="0"/>
              <a:t>Clint Eastwood</a:t>
            </a:r>
          </a:p>
          <a:p>
            <a:pPr>
              <a:buFontTx/>
              <a:buChar char="-"/>
            </a:pPr>
            <a:r>
              <a:rPr lang="pl-PL" dirty="0" smtClean="0"/>
              <a:t>Robert De </a:t>
            </a:r>
            <a:r>
              <a:rPr lang="pl-PL" dirty="0" err="1" smtClean="0"/>
              <a:t>Niro</a:t>
            </a: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Leonardo </a:t>
            </a:r>
            <a:r>
              <a:rPr lang="pl-PL" dirty="0" err="1" smtClean="0"/>
              <a:t>DiCaprio</a:t>
            </a:r>
            <a:endParaRPr lang="pl-PL" dirty="0" smtClean="0"/>
          </a:p>
          <a:p>
            <a:pPr>
              <a:buFontTx/>
              <a:buChar char="-"/>
            </a:pPr>
            <a:r>
              <a:rPr lang="pl-PL" dirty="0" err="1" smtClean="0"/>
              <a:t>Christoph</a:t>
            </a:r>
            <a:r>
              <a:rPr lang="pl-PL" dirty="0" smtClean="0"/>
              <a:t> Waltz </a:t>
            </a:r>
          </a:p>
          <a:p>
            <a:pPr>
              <a:buFontTx/>
              <a:buChar char="-"/>
            </a:pPr>
            <a:r>
              <a:rPr lang="pl-PL" dirty="0" smtClean="0"/>
              <a:t>Adam </a:t>
            </a:r>
            <a:r>
              <a:rPr lang="pl-PL" dirty="0" err="1" smtClean="0"/>
              <a:t>Sandler</a:t>
            </a:r>
            <a:endParaRPr lang="pl-PL" dirty="0" smtClean="0"/>
          </a:p>
          <a:p>
            <a:pPr>
              <a:buFontTx/>
              <a:buChar char="-"/>
            </a:pPr>
            <a:r>
              <a:rPr lang="pl-PL" dirty="0" smtClean="0"/>
              <a:t>John Belushi</a:t>
            </a:r>
          </a:p>
          <a:p>
            <a:pPr>
              <a:buFontTx/>
              <a:buChar char="-"/>
            </a:pPr>
            <a:endParaRPr lang="pl-PL" dirty="0" smtClean="0"/>
          </a:p>
          <a:p>
            <a:pPr>
              <a:buFontTx/>
              <a:buChar char="-"/>
            </a:pPr>
            <a:endParaRPr lang="pl-PL" dirty="0"/>
          </a:p>
        </p:txBody>
      </p:sp>
      <p:pic>
        <p:nvPicPr>
          <p:cNvPr id="4098" name="Picture 2" descr="Znalezione obrazy dla zapytania clint eastwood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5" y="0"/>
            <a:ext cx="3000375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Znalezione obrazy dla zapytania de niro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3306" y="2459276"/>
            <a:ext cx="5008694" cy="216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Znalezione obrazy dla zapytania leonardo dicaprio gif chest beat wolf of wall street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9182" y="4630263"/>
            <a:ext cx="5451139" cy="223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Znalezione obrazy dla zapytania sandler waterboy gif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83163"/>
            <a:ext cx="4549181" cy="257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Znalezione obrazy dla zapytania christoph waltz gif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3635" y="-7231"/>
            <a:ext cx="5897991" cy="24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Znalezione obrazy dla zapytania john belushi gif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624" y="4622179"/>
            <a:ext cx="3000375" cy="2250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5460166"/>
      </p:ext>
    </p:extLst>
  </p:cSld>
  <p:clrMapOvr>
    <a:masterClrMapping/>
  </p:clrMapOvr>
  <p:transition spd="slow" advClick="0" advTm="2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Autofit/>
          </a:bodyPr>
          <a:lstStyle/>
          <a:p>
            <a:pPr algn="ctr"/>
            <a:r>
              <a:rPr lang="pl-PL" sz="9600" dirty="0">
                <a:latin typeface="Impact" panose="020B0806030902050204" pitchFamily="34" charset="0"/>
              </a:rPr>
              <a:t>N</a:t>
            </a:r>
            <a:r>
              <a:rPr lang="pl-PL" sz="9600" dirty="0" smtClean="0">
                <a:latin typeface="Impact" panose="020B0806030902050204" pitchFamily="34" charset="0"/>
              </a:rPr>
              <a:t>ie lubię!</a:t>
            </a:r>
            <a:endParaRPr lang="pl-PL" sz="96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7264677"/>
      </p:ext>
    </p:extLst>
  </p:cSld>
  <p:clrMapOvr>
    <a:masterClrMapping/>
  </p:clrMapOvr>
  <p:transition spd="slow" advClick="0" advTm="5000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://img4.demotywatoryfb.pl/uploads/201310/gallery_1380886887_33467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949" y="0"/>
            <a:ext cx="2969623" cy="3959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-3421" y="0"/>
            <a:ext cx="5742369" cy="1325563"/>
          </a:xfrm>
        </p:spPr>
        <p:txBody>
          <a:bodyPr/>
          <a:lstStyle/>
          <a:p>
            <a:pPr algn="ctr"/>
            <a:r>
              <a:rPr lang="pl-PL" dirty="0" smtClean="0">
                <a:latin typeface="Impact" panose="020B0806030902050204" pitchFamily="34" charset="0"/>
                <a:ea typeface="Gungsuh" panose="02030600000101010101" pitchFamily="18" charset="-127"/>
              </a:rPr>
              <a:t>Producenci…</a:t>
            </a:r>
            <a:endParaRPr lang="pl-PL" dirty="0">
              <a:latin typeface="Impact" panose="020B0806030902050204" pitchFamily="34" charset="0"/>
              <a:ea typeface="Gungsuh" panose="02030600000101010101" pitchFamily="18" charset="-127"/>
            </a:endParaRPr>
          </a:p>
        </p:txBody>
      </p:sp>
      <p:pic>
        <p:nvPicPr>
          <p:cNvPr id="1026" name="Picture 2" descr="Podobny obra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71" y="-3913"/>
            <a:ext cx="3483429" cy="231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Znaleziony obraz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571" y="2290354"/>
            <a:ext cx="3483429" cy="1959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img4.demotywatoryfb.pl/uploads/201310/gallery_1380886885_18438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852" y="4249783"/>
            <a:ext cx="3493148" cy="2608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img4.demotywatoryfb.pl/uploads/201310/gallery_1380886887_305393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949" y="3888378"/>
            <a:ext cx="2969621" cy="2969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://img4.demotywatoryfb.pl/uploads/201310/gallery_1380886888_383839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5214" y="4159687"/>
            <a:ext cx="2023734" cy="2698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Znalezione obrazy dla zapytania ser feta opakowani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21" y="4768400"/>
            <a:ext cx="3718633" cy="208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Znalezione obrazy dla zapytania bateri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25563"/>
            <a:ext cx="5738948" cy="3445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0938895"/>
      </p:ext>
    </p:extLst>
  </p:cSld>
  <p:clrMapOvr>
    <a:masterClrMapping/>
  </p:clrMapOvr>
  <p:transition spd="slow" advClick="0" advTm="20000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000881" y="2272380"/>
            <a:ext cx="10353762" cy="4058751"/>
          </a:xfrm>
        </p:spPr>
        <p:txBody>
          <a:bodyPr/>
          <a:lstStyle/>
          <a:p>
            <a:pPr marL="0" indent="0">
              <a:buNone/>
            </a:pPr>
            <a:r>
              <a:rPr lang="pl-PL" dirty="0">
                <a:latin typeface="Gungsuh" panose="02030600000101010101" pitchFamily="18" charset="-127"/>
                <a:ea typeface="Gungsuh" panose="02030600000101010101" pitchFamily="18" charset="-127"/>
              </a:rPr>
              <a:t>Denerwują mnie producenci </a:t>
            </a:r>
            <a:r>
              <a:rPr lang="pl-PL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(wszystkiego) </a:t>
            </a:r>
            <a:r>
              <a:rPr lang="pl-PL" dirty="0">
                <a:latin typeface="Gungsuh" panose="02030600000101010101" pitchFamily="18" charset="-127"/>
                <a:ea typeface="Gungsuh" panose="02030600000101010101" pitchFamily="18" charset="-127"/>
              </a:rPr>
              <a:t>specjalnie produkują buble bo są sadystami. Ci wysłannicy samego Belzebuba są odpowiedzialni za głód, choroby i kataklizmy na </a:t>
            </a:r>
            <a:r>
              <a:rPr lang="pl-PL" dirty="0" smtClean="0">
                <a:latin typeface="Gungsuh" panose="02030600000101010101" pitchFamily="18" charset="-127"/>
                <a:ea typeface="Gungsuh" panose="02030600000101010101" pitchFamily="18" charset="-127"/>
              </a:rPr>
              <a:t>świecie. Za swoje grzechy i zmarnowane życie ludzi użerających się z ich produktami powinni pracować w łagrach do końca życia.  </a:t>
            </a:r>
            <a:endParaRPr lang="pl-PL" dirty="0">
              <a:latin typeface="Gungsuh" panose="02030600000101010101" pitchFamily="18" charset="-127"/>
              <a:ea typeface="Gungsuh" panose="02030600000101010101" pitchFamily="18" charset="-127"/>
            </a:endParaRP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8925395"/>
      </p:ext>
    </p:extLst>
  </p:cSld>
  <p:clrMapOvr>
    <a:masterClrMapping/>
  </p:clrMapOvr>
  <p:transition spd="slow" advClick="0" advTm="30000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Bibliografia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843042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>
                <a:hlinkClick r:id="rId2"/>
              </a:rPr>
              <a:t>https</a:t>
            </a:r>
            <a:r>
              <a:rPr lang="pl-PL" dirty="0">
                <a:hlinkClick r:id="rId2"/>
              </a:rPr>
              <a:t>://giphy.com</a:t>
            </a:r>
            <a:r>
              <a:rPr lang="pl-PL" dirty="0" smtClean="0">
                <a:hlinkClick r:id="rId2"/>
              </a:rPr>
              <a:t>/</a:t>
            </a:r>
            <a:endParaRPr lang="pl-PL" dirty="0" smtClean="0"/>
          </a:p>
          <a:p>
            <a:pPr marL="0" indent="0">
              <a:buNone/>
            </a:pPr>
            <a:r>
              <a:rPr lang="pl-PL" dirty="0">
                <a:hlinkClick r:id="rId3"/>
              </a:rPr>
              <a:t>http://www.filmweb.pl</a:t>
            </a:r>
            <a:r>
              <a:rPr lang="pl-PL" dirty="0" smtClean="0">
                <a:hlinkClick r:id="rId3"/>
              </a:rPr>
              <a:t>/</a:t>
            </a:r>
            <a:endParaRPr lang="pl-PL" dirty="0" smtClean="0"/>
          </a:p>
          <a:p>
            <a:pPr marL="0" indent="0">
              <a:buNone/>
            </a:pPr>
            <a:r>
              <a:rPr lang="pl-PL" dirty="0">
                <a:hlinkClick r:id="rId4"/>
              </a:rPr>
              <a:t>http://www.bswwlegal.pl</a:t>
            </a:r>
            <a:r>
              <a:rPr lang="pl-PL" dirty="0" smtClean="0">
                <a:hlinkClick r:id="rId4"/>
              </a:rPr>
              <a:t>/</a:t>
            </a:r>
            <a:endParaRPr lang="pl-PL" dirty="0" smtClean="0"/>
          </a:p>
          <a:p>
            <a:pPr marL="0" indent="0">
              <a:buNone/>
            </a:pPr>
            <a:r>
              <a:rPr lang="pl-PL" dirty="0" smtClean="0"/>
              <a:t>- Reszta moje zbiory</a:t>
            </a:r>
          </a:p>
        </p:txBody>
      </p:sp>
    </p:spTree>
    <p:extLst>
      <p:ext uri="{BB962C8B-B14F-4D97-AF65-F5344CB8AC3E}">
        <p14:creationId xmlns:p14="http://schemas.microsoft.com/office/powerpoint/2010/main" val="2019492772"/>
      </p:ext>
    </p:extLst>
  </p:cSld>
  <p:clrMapOvr>
    <a:masterClrMapping/>
  </p:clrMapOvr>
  <p:transition spd="slow" advClick="0" advTm="10000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939920" y="2664823"/>
            <a:ext cx="10353762" cy="970450"/>
          </a:xfrm>
        </p:spPr>
        <p:txBody>
          <a:bodyPr>
            <a:noAutofit/>
          </a:bodyPr>
          <a:lstStyle/>
          <a:p>
            <a:r>
              <a:rPr lang="pl-PL" sz="8000" dirty="0" smtClean="0">
                <a:latin typeface="Impact" panose="020B0806030902050204" pitchFamily="34" charset="0"/>
              </a:rPr>
              <a:t>Koniec</a:t>
            </a:r>
            <a:endParaRPr lang="pl-PL" sz="80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0567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 smtClean="0">
                <a:latin typeface="Impact" panose="020B0806030902050204" pitchFamily="34" charset="0"/>
                <a:ea typeface="Gungsuh" panose="02030600000101010101" pitchFamily="18" charset="-127"/>
              </a:rPr>
              <a:t>Spis treści</a:t>
            </a:r>
            <a:endParaRPr lang="pl-PL" dirty="0">
              <a:latin typeface="Impact" panose="020B0806030902050204" pitchFamily="34" charset="0"/>
              <a:ea typeface="Gungsuh" panose="02030600000101010101" pitchFamily="18" charset="-127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913795" y="1580050"/>
            <a:ext cx="10515600" cy="4920343"/>
          </a:xfrm>
        </p:spPr>
        <p:txBody>
          <a:bodyPr>
            <a:normAutofit fontScale="40000" lnSpcReduction="20000"/>
          </a:bodyPr>
          <a:lstStyle/>
          <a:p>
            <a:pPr marL="0" indent="0">
              <a:buNone/>
            </a:pPr>
            <a:r>
              <a:rPr lang="pl-PL" sz="5000" dirty="0" smtClean="0">
                <a:solidFill>
                  <a:srgbClr val="92D050"/>
                </a:solidFill>
                <a:hlinkClick r:id="" action="ppaction://hlinkshowjump?jump=nextslide"/>
              </a:rPr>
              <a:t>1.Dzieciństwo</a:t>
            </a:r>
            <a:endParaRPr lang="pl-PL" sz="5000" dirty="0" smtClean="0">
              <a:solidFill>
                <a:srgbClr val="92D050"/>
              </a:solidFill>
            </a:endParaRPr>
          </a:p>
          <a:p>
            <a:pPr marL="0" indent="0">
              <a:buNone/>
            </a:pPr>
            <a:r>
              <a:rPr lang="pl-PL" sz="5000" dirty="0" smtClean="0">
                <a:hlinkClick r:id="rId2" action="ppaction://hlinksldjump"/>
              </a:rPr>
              <a:t>2.Rodzina</a:t>
            </a:r>
            <a:endParaRPr lang="pl-PL" sz="5000" dirty="0" smtClean="0"/>
          </a:p>
          <a:p>
            <a:pPr marL="0" indent="0">
              <a:buNone/>
            </a:pPr>
            <a:r>
              <a:rPr lang="pl-PL" sz="5000" dirty="0" smtClean="0">
                <a:hlinkClick r:id="rId3" action="ppaction://hlinksldjump"/>
              </a:rPr>
              <a:t>3.Wiek 11-17 </a:t>
            </a:r>
            <a:endParaRPr lang="pl-PL" sz="5000" dirty="0" smtClean="0"/>
          </a:p>
          <a:p>
            <a:pPr marL="0" indent="0">
              <a:buNone/>
            </a:pPr>
            <a:r>
              <a:rPr lang="pl-PL" sz="5000" dirty="0" smtClean="0">
                <a:hlinkClick r:id="rId4" action="ppaction://hlinksldjump"/>
              </a:rPr>
              <a:t>4.Moje zwierzątka </a:t>
            </a:r>
            <a:endParaRPr lang="pl-PL" sz="5000" dirty="0" smtClean="0"/>
          </a:p>
          <a:p>
            <a:pPr marL="0" indent="0">
              <a:buNone/>
            </a:pPr>
            <a:r>
              <a:rPr lang="pl-PL" sz="5000" dirty="0" smtClean="0">
                <a:hlinkClick r:id="rId5" action="ppaction://hlinksldjump"/>
              </a:rPr>
              <a:t>5.To co lubię </a:t>
            </a:r>
            <a:endParaRPr lang="pl-PL" sz="5000" dirty="0" smtClean="0"/>
          </a:p>
          <a:p>
            <a:pPr marL="377100" lvl="1" indent="0">
              <a:buNone/>
            </a:pPr>
            <a:r>
              <a:rPr lang="pl-PL" sz="4800" dirty="0" smtClean="0">
                <a:hlinkClick r:id="rId6" action="ppaction://hlinksldjump"/>
              </a:rPr>
              <a:t>Militaria</a:t>
            </a:r>
            <a:r>
              <a:rPr lang="pl-PL" sz="4800" dirty="0" smtClean="0"/>
              <a:t> </a:t>
            </a:r>
            <a:endParaRPr lang="pl-PL" sz="4800" dirty="0" smtClean="0"/>
          </a:p>
          <a:p>
            <a:pPr marL="377100" lvl="1" indent="0">
              <a:buNone/>
            </a:pPr>
            <a:r>
              <a:rPr lang="pl-PL" sz="4800" dirty="0" smtClean="0">
                <a:hlinkClick r:id="rId7" action="ppaction://hlinksldjump"/>
              </a:rPr>
              <a:t>Granie w gry</a:t>
            </a:r>
            <a:endParaRPr lang="pl-PL" sz="4800" dirty="0" smtClean="0"/>
          </a:p>
          <a:p>
            <a:pPr marL="377100" lvl="1" indent="0">
              <a:buNone/>
            </a:pPr>
            <a:r>
              <a:rPr lang="pl-PL" sz="4800" dirty="0" smtClean="0">
                <a:hlinkClick r:id="rId6" action="ppaction://hlinksldjump"/>
              </a:rPr>
              <a:t>Muzyka</a:t>
            </a:r>
            <a:r>
              <a:rPr lang="pl-PL" sz="4800" dirty="0" smtClean="0"/>
              <a:t> </a:t>
            </a:r>
          </a:p>
          <a:p>
            <a:pPr marL="377100" lvl="1" indent="0">
              <a:buNone/>
            </a:pPr>
            <a:r>
              <a:rPr lang="pl-PL" sz="4800" dirty="0" err="1" smtClean="0">
                <a:hlinkClick r:id="rId8" action="ppaction://hlinksldjump"/>
              </a:rPr>
              <a:t>Ulubioni</a:t>
            </a:r>
            <a:r>
              <a:rPr lang="pl-PL" sz="4800" dirty="0" smtClean="0">
                <a:hlinkClick r:id="rId8" action="ppaction://hlinksldjump"/>
              </a:rPr>
              <a:t> aktorzy</a:t>
            </a:r>
            <a:endParaRPr lang="pl-PL" sz="4800" dirty="0" smtClean="0"/>
          </a:p>
          <a:p>
            <a:pPr marL="0" indent="0">
              <a:buNone/>
            </a:pPr>
            <a:r>
              <a:rPr lang="pl-PL" sz="5000" dirty="0" smtClean="0">
                <a:hlinkClick r:id="rId9" action="ppaction://hlinksldjump"/>
              </a:rPr>
              <a:t>6.Nie lubię</a:t>
            </a:r>
            <a:endParaRPr lang="pl-PL" sz="5000" dirty="0" smtClean="0"/>
          </a:p>
          <a:p>
            <a:pPr marL="377100" lvl="1" indent="0">
              <a:buNone/>
            </a:pPr>
            <a:r>
              <a:rPr lang="pl-PL" sz="4800" dirty="0" smtClean="0">
                <a:hlinkClick r:id="rId10" action="ppaction://hlinksldjump"/>
              </a:rPr>
              <a:t>Producenci</a:t>
            </a:r>
            <a:endParaRPr lang="pl-PL" sz="4800" dirty="0" smtClean="0"/>
          </a:p>
          <a:p>
            <a:pPr marL="0" indent="0">
              <a:buNone/>
            </a:pPr>
            <a:r>
              <a:rPr lang="pl-PL" sz="5000" dirty="0" smtClean="0">
                <a:hlinkClick r:id="rId11" action="ppaction://hlinksldjump"/>
              </a:rPr>
              <a:t>7.Bibliografia</a:t>
            </a:r>
            <a:endParaRPr lang="pl-PL" sz="5000" dirty="0" smtClean="0"/>
          </a:p>
          <a:p>
            <a:pPr marL="0" indent="0">
              <a:buNone/>
            </a:pPr>
            <a:r>
              <a:rPr lang="pl-PL" dirty="0"/>
              <a:t>	</a:t>
            </a:r>
            <a:endParaRPr lang="pl-PL" dirty="0" smtClean="0"/>
          </a:p>
          <a:p>
            <a:pPr marL="0" indent="0">
              <a:buNone/>
            </a:pPr>
            <a:r>
              <a:rPr lang="pl-PL" dirty="0"/>
              <a:t>	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82392799"/>
      </p:ext>
    </p:extLst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l-PL" dirty="0">
                <a:latin typeface="Impact" panose="020B0806030902050204" pitchFamily="34" charset="0"/>
              </a:rPr>
              <a:t>D</a:t>
            </a:r>
            <a:r>
              <a:rPr lang="pl-PL" dirty="0" smtClean="0">
                <a:latin typeface="Impact" panose="020B0806030902050204" pitchFamily="34" charset="0"/>
              </a:rPr>
              <a:t>zieciństwo</a:t>
            </a:r>
            <a:endParaRPr lang="pl-PL" dirty="0">
              <a:latin typeface="Impact" panose="020B080603090205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l-PL" dirty="0" smtClean="0"/>
              <a:t>W dzieciństwie dużo spałem, jadłem, bawiłem się klockami lego i grałem w emulowane gry z Nintendo, Rome </a:t>
            </a:r>
            <a:r>
              <a:rPr lang="pl-PL" dirty="0"/>
              <a:t>T</a:t>
            </a:r>
            <a:r>
              <a:rPr lang="pl-PL" dirty="0" smtClean="0"/>
              <a:t>otal </a:t>
            </a:r>
            <a:r>
              <a:rPr lang="pl-PL" dirty="0"/>
              <a:t>W</a:t>
            </a:r>
            <a:r>
              <a:rPr lang="pl-PL" dirty="0" smtClean="0"/>
              <a:t>ar </a:t>
            </a:r>
            <a:r>
              <a:rPr lang="pl-PL" dirty="0" err="1" smtClean="0"/>
              <a:t>anthology</a:t>
            </a:r>
            <a:r>
              <a:rPr lang="pl-PL" dirty="0" smtClean="0"/>
              <a:t> i Star </a:t>
            </a:r>
            <a:r>
              <a:rPr lang="pl-PL" dirty="0"/>
              <a:t>W</a:t>
            </a:r>
            <a:r>
              <a:rPr lang="pl-PL" dirty="0" smtClean="0"/>
              <a:t>ars </a:t>
            </a:r>
            <a:r>
              <a:rPr lang="pl-PL" dirty="0" err="1"/>
              <a:t>B</a:t>
            </a:r>
            <a:r>
              <a:rPr lang="pl-PL" dirty="0" err="1" smtClean="0"/>
              <a:t>attlefront</a:t>
            </a:r>
            <a:r>
              <a:rPr lang="pl-PL" dirty="0" smtClean="0"/>
              <a:t>. Dzieciństwo jest wspaniałe nadal jestem dzieckiem ale za 9 miesięcy będę obchodził 18-ste urodziny i dzień dziecka się skończy.</a:t>
            </a:r>
            <a:endParaRPr lang="pl-PL" dirty="0"/>
          </a:p>
        </p:txBody>
      </p:sp>
      <p:pic>
        <p:nvPicPr>
          <p:cNvPr id="2050" name="Picture 2" descr="Znalezione obrazy dla zapytania dzień dzieck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424" y="3091612"/>
            <a:ext cx="4112504" cy="33982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541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30000">
        <p:fade/>
      </p:transition>
    </mc:Choice>
    <mc:Fallback xmlns="">
      <p:transition spd="med" advClick="0" advTm="3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96178" y="1181099"/>
            <a:ext cx="10515600" cy="1325563"/>
          </a:xfrm>
        </p:spPr>
        <p:txBody>
          <a:bodyPr/>
          <a:lstStyle/>
          <a:p>
            <a:pPr algn="ctr"/>
            <a:r>
              <a:rPr lang="pl-PL" dirty="0">
                <a:latin typeface="Impact" panose="020B0806030902050204" pitchFamily="34" charset="0"/>
              </a:rPr>
              <a:t>R</a:t>
            </a:r>
            <a:r>
              <a:rPr lang="pl-PL" dirty="0" smtClean="0">
                <a:latin typeface="Impact" panose="020B0806030902050204" pitchFamily="34" charset="0"/>
              </a:rPr>
              <a:t>odzina</a:t>
            </a:r>
            <a:endParaRPr lang="pl-PL" dirty="0">
              <a:latin typeface="Impact" panose="020B080603090205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96178" y="2506662"/>
            <a:ext cx="6050280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Moja mama jest nauczycielką w szkole specjalnej, mój tata jest elektrykiem, mój brat jest prawnikiem w Warszawie w kancelarii </a:t>
            </a:r>
            <a:r>
              <a:rPr lang="pl-PL" dirty="0" err="1" smtClean="0"/>
              <a:t>Bsw</a:t>
            </a:r>
            <a:r>
              <a:rPr lang="pl-PL" dirty="0" smtClean="0"/>
              <a:t> </a:t>
            </a:r>
            <a:r>
              <a:rPr lang="pl-PL" dirty="0" err="1" smtClean="0"/>
              <a:t>legal</a:t>
            </a:r>
            <a:r>
              <a:rPr lang="pl-PL" dirty="0" smtClean="0"/>
              <a:t> and </a:t>
            </a:r>
            <a:r>
              <a:rPr lang="pl-PL" dirty="0" err="1" smtClean="0"/>
              <a:t>tax</a:t>
            </a:r>
            <a:r>
              <a:rPr lang="pl-PL" dirty="0" smtClean="0"/>
              <a:t>. </a:t>
            </a:r>
            <a:endParaRPr lang="pl-PL" dirty="0"/>
          </a:p>
        </p:txBody>
      </p:sp>
      <p:pic>
        <p:nvPicPr>
          <p:cNvPr id="1026" name="Picture 2" descr="http://www.bswwlegal.pl/sites/default/files/lawyers-photos/_10a5921_lukasz_polak_02_final_h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6458" y="2506662"/>
            <a:ext cx="5245542" cy="305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428398"/>
      </p:ext>
    </p:extLst>
  </p:cSld>
  <p:clrMapOvr>
    <a:masterClrMapping/>
  </p:clrMapOvr>
  <p:transition spd="slow" advClick="0" advTm="3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1054936"/>
            <a:ext cx="10515600" cy="1325563"/>
          </a:xfrm>
        </p:spPr>
        <p:txBody>
          <a:bodyPr/>
          <a:lstStyle/>
          <a:p>
            <a:pPr algn="ctr"/>
            <a:r>
              <a:rPr lang="pl-PL" dirty="0" smtClean="0">
                <a:latin typeface="Impact" panose="020B0806030902050204" pitchFamily="34" charset="0"/>
              </a:rPr>
              <a:t>Wiek 11-17</a:t>
            </a:r>
            <a:endParaRPr lang="pl-PL" dirty="0">
              <a:latin typeface="Impact" panose="020B080603090205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903621"/>
            <a:ext cx="10515600" cy="3273342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Skończyłem szkołę podstawową nr. 3 w Puławach, po podstawówce poszedłem do gimnazjum nr. 4 w Puławach, potem trafiłem do 2 liceum ogólnokształcącego w Puławach. Cały czas nie mam </a:t>
            </a:r>
            <a:r>
              <a:rPr lang="pl-PL" dirty="0" err="1" smtClean="0"/>
              <a:t>facebooka</a:t>
            </a:r>
            <a:r>
              <a:rPr lang="pl-PL" dirty="0" smtClean="0"/>
              <a:t>, nie znalazłem sobie dziewczyny, mam 183 cm wzrostu, a chciałem mieć 191 cm. Słucham dużo rapu. Nadal kocham spać, jeść  i się lenić. Zacząłem interesować się „</a:t>
            </a:r>
            <a:r>
              <a:rPr lang="pl-PL" dirty="0" err="1" smtClean="0"/>
              <a:t>preperstwem</a:t>
            </a:r>
            <a:r>
              <a:rPr lang="pl-PL" dirty="0" smtClean="0"/>
              <a:t>”, ale moi rodzice nie podzielają mojego hobby. 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46138319"/>
      </p:ext>
    </p:extLst>
  </p:cSld>
  <p:clrMapOvr>
    <a:masterClrMapping/>
  </p:clrMapOvr>
  <p:transition spd="slow" advClick="0" advTm="3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8200" y="822325"/>
            <a:ext cx="10515600" cy="1325563"/>
          </a:xfrm>
        </p:spPr>
        <p:txBody>
          <a:bodyPr/>
          <a:lstStyle/>
          <a:p>
            <a:pPr algn="ctr"/>
            <a:r>
              <a:rPr lang="pl-PL" dirty="0" smtClean="0">
                <a:latin typeface="Impact" panose="020B0806030902050204" pitchFamily="34" charset="0"/>
              </a:rPr>
              <a:t>Moje zwierzątka </a:t>
            </a:r>
            <a:endParaRPr lang="pl-PL" dirty="0">
              <a:latin typeface="Impact" panose="020B080603090205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2178" y="2506662"/>
            <a:ext cx="11907644" cy="4351338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Miałem kotka… ale przejechał go samochód. </a:t>
            </a:r>
          </a:p>
          <a:p>
            <a:pPr marL="0" indent="0">
              <a:buNone/>
            </a:pPr>
            <a:r>
              <a:rPr lang="pl-PL" dirty="0" smtClean="0"/>
              <a:t>Miałem rybki… ale wszystkie zdechły. </a:t>
            </a:r>
          </a:p>
          <a:p>
            <a:pPr marL="0" indent="0">
              <a:buNone/>
            </a:pPr>
            <a:r>
              <a:rPr lang="pl-PL" dirty="0" smtClean="0"/>
              <a:t>Miałem patyczaki… ale jak wypuściłem je do ogródka nie mogłem ich już znaleźć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68478761"/>
      </p:ext>
    </p:extLst>
  </p:cSld>
  <p:clrMapOvr>
    <a:masterClrMapping/>
  </p:clrMapOvr>
  <p:transition spd="slow" advClick="0" advTm="3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/>
          <a:p>
            <a:pPr algn="ctr"/>
            <a:r>
              <a:rPr lang="pl-PL" sz="9600" dirty="0" smtClean="0">
                <a:latin typeface="Impact" panose="020B0806030902050204" pitchFamily="34" charset="0"/>
              </a:rPr>
              <a:t>To co lubię</a:t>
            </a:r>
            <a:endParaRPr lang="pl-PL" sz="9600" dirty="0"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643901"/>
      </p:ext>
    </p:extLst>
  </p:cSld>
  <p:clrMapOvr>
    <a:masterClrMapping/>
  </p:clrMapOvr>
  <p:transition spd="slow" advClick="0" advTm="10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494915" y="2276805"/>
            <a:ext cx="2250688" cy="1325563"/>
          </a:xfrm>
        </p:spPr>
        <p:txBody>
          <a:bodyPr/>
          <a:lstStyle/>
          <a:p>
            <a:r>
              <a:rPr lang="pl-PL" dirty="0">
                <a:latin typeface="Impact" panose="020B0806030902050204" pitchFamily="34" charset="0"/>
              </a:rPr>
              <a:t>M</a:t>
            </a:r>
            <a:r>
              <a:rPr lang="pl-PL" dirty="0" smtClean="0">
                <a:latin typeface="Impact" panose="020B0806030902050204" pitchFamily="34" charset="0"/>
              </a:rPr>
              <a:t>ilitaria</a:t>
            </a:r>
            <a:endParaRPr lang="pl-PL" dirty="0">
              <a:latin typeface="Impact" panose="020B080603090205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585306" y="3649252"/>
            <a:ext cx="4479605" cy="988710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Co tu dużo pisać…</a:t>
            </a:r>
            <a:endParaRPr lang="pl-PL" dirty="0"/>
          </a:p>
        </p:txBody>
      </p:sp>
      <p:pic>
        <p:nvPicPr>
          <p:cNvPr id="3074" name="Picture 2" descr="Znalezione obrazy dla zapytania ucp su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2369284"/>
            <a:ext cx="2786744" cy="448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Znalezione obrazy dla zapytania army fails gifs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358" y="0"/>
            <a:ext cx="3074642" cy="236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Znalezione obrazy dla zapytania army fails gifs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357" y="4638674"/>
            <a:ext cx="4533900" cy="2219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Znalezione obrazy dla zapytania army fails gif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6529"/>
            <a:ext cx="5109485" cy="341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Znalezione obrazy dla zapytania army fails gifs"/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2156" y="0"/>
            <a:ext cx="3575201" cy="2368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Znalezione obrazy dla zapytania army fails gifs"/>
          <p:cNvPicPr>
            <a:picLocks noChangeAspect="1" noChangeArrowheads="1" noCrop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542155" cy="3446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7168078"/>
      </p:ext>
    </p:extLst>
  </p:cSld>
  <p:clrMapOvr>
    <a:masterClrMapping/>
  </p:clrMapOvr>
  <p:transition spd="slow" advClick="0" advTm="2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nalezione obrazy dla zapytania call of duty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5629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98517" y="325641"/>
            <a:ext cx="3636818" cy="1325563"/>
          </a:xfrm>
        </p:spPr>
        <p:txBody>
          <a:bodyPr/>
          <a:lstStyle/>
          <a:p>
            <a:pPr algn="ctr"/>
            <a:r>
              <a:rPr lang="pl-PL" dirty="0" smtClean="0">
                <a:solidFill>
                  <a:schemeClr val="tx1"/>
                </a:solidFill>
                <a:latin typeface="Impact" panose="020B0806030902050204" pitchFamily="34" charset="0"/>
              </a:rPr>
              <a:t>Granie w gry</a:t>
            </a:r>
            <a:endParaRPr lang="pl-PL" dirty="0">
              <a:solidFill>
                <a:schemeClr val="tx1"/>
              </a:solidFill>
              <a:latin typeface="Impact" panose="020B0806030902050204" pitchFamily="34" charset="0"/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233851" y="561703"/>
            <a:ext cx="6165669" cy="8534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dirty="0" smtClean="0">
                <a:solidFill>
                  <a:schemeClr val="tx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Jak mam wolny czas odpalam </a:t>
            </a:r>
            <a:r>
              <a:rPr lang="pl-PL" dirty="0" err="1" smtClean="0">
                <a:solidFill>
                  <a:schemeClr val="tx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call</a:t>
            </a:r>
            <a:r>
              <a:rPr lang="pl-PL" dirty="0" smtClean="0">
                <a:solidFill>
                  <a:schemeClr val="tx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of </a:t>
            </a:r>
            <a:r>
              <a:rPr lang="pl-PL" dirty="0" err="1" smtClean="0">
                <a:solidFill>
                  <a:schemeClr val="tx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duty</a:t>
            </a:r>
            <a:r>
              <a:rPr lang="pl-PL" dirty="0" smtClean="0">
                <a:solidFill>
                  <a:schemeClr val="tx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albo gran </a:t>
            </a:r>
            <a:r>
              <a:rPr lang="pl-PL" dirty="0" err="1" smtClean="0">
                <a:solidFill>
                  <a:schemeClr val="tx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turismo</a:t>
            </a:r>
            <a:r>
              <a:rPr lang="pl-PL" dirty="0" smtClean="0">
                <a:solidFill>
                  <a:schemeClr val="tx1"/>
                </a:solidFill>
                <a:latin typeface="Gungsuh" panose="02030600000101010101" pitchFamily="18" charset="-127"/>
                <a:ea typeface="Gungsuh" panose="02030600000101010101" pitchFamily="18" charset="-127"/>
              </a:rPr>
              <a:t> 6.</a:t>
            </a:r>
            <a:endParaRPr lang="pl-PL" dirty="0">
              <a:solidFill>
                <a:schemeClr val="tx1"/>
              </a:solidFill>
              <a:latin typeface="Gungsuh" panose="02030600000101010101" pitchFamily="18" charset="-127"/>
              <a:ea typeface="Gungsuh" panose="02030600000101010101" pitchFamily="18" charset="-127"/>
            </a:endParaRPr>
          </a:p>
        </p:txBody>
      </p:sp>
      <p:pic>
        <p:nvPicPr>
          <p:cNvPr id="2052" name="Picture 4" descr="Znalezione obrazy dla zapytania call of duty 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683726"/>
            <a:ext cx="12192000" cy="3174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6390831"/>
      </p:ext>
    </p:extLst>
  </p:cSld>
  <p:clrMapOvr>
    <a:masterClrMapping/>
  </p:clrMapOvr>
  <p:transition spd="slow" advClick="0" advTm="25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emny błękit">
  <a:themeElements>
    <a:clrScheme name="Ciemny błękit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Ciemny błękit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emny błękit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Ciemny błękit</Template>
  <TotalTime>483</TotalTime>
  <Words>436</Words>
  <Application>Microsoft Office PowerPoint</Application>
  <PresentationFormat>Panoramiczny</PresentationFormat>
  <Paragraphs>50</Paragraphs>
  <Slides>16</Slides>
  <Notes>0</Notes>
  <HiddenSlides>0</HiddenSlides>
  <MMClips>1</MMClips>
  <ScaleCrop>false</ScaleCrop>
  <HeadingPairs>
    <vt:vector size="6" baseType="variant">
      <vt:variant>
        <vt:lpstr>Używane czcionki</vt:lpstr>
      </vt:variant>
      <vt:variant>
        <vt:i4>5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2" baseType="lpstr">
      <vt:lpstr>Gungsuh</vt:lpstr>
      <vt:lpstr>Calisto MT</vt:lpstr>
      <vt:lpstr>Impact</vt:lpstr>
      <vt:lpstr>Trebuchet MS</vt:lpstr>
      <vt:lpstr>Wingdings 2</vt:lpstr>
      <vt:lpstr>Ciemny błękit</vt:lpstr>
      <vt:lpstr>Autoprezentacja</vt:lpstr>
      <vt:lpstr>Spis treści</vt:lpstr>
      <vt:lpstr>Dzieciństwo</vt:lpstr>
      <vt:lpstr>Rodzina</vt:lpstr>
      <vt:lpstr>Wiek 11-17</vt:lpstr>
      <vt:lpstr>Moje zwierzątka </vt:lpstr>
      <vt:lpstr>To co lubię</vt:lpstr>
      <vt:lpstr>Militaria</vt:lpstr>
      <vt:lpstr>Granie w gry</vt:lpstr>
      <vt:lpstr>Muzyka rap/ hip-hop ect.</vt:lpstr>
      <vt:lpstr>Ulubieni aktorzy</vt:lpstr>
      <vt:lpstr>Nie lubię!</vt:lpstr>
      <vt:lpstr>Producenci…</vt:lpstr>
      <vt:lpstr>Prezentacja programu PowerPoint</vt:lpstr>
      <vt:lpstr>Bibliografia</vt:lpstr>
      <vt:lpstr>Koniec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Autoprezentacja</dc:title>
  <dc:creator>Maciej Polak</dc:creator>
  <cp:lastModifiedBy>VINCENT _L_9X</cp:lastModifiedBy>
  <cp:revision>60</cp:revision>
  <dcterms:created xsi:type="dcterms:W3CDTF">2017-04-03T07:52:50Z</dcterms:created>
  <dcterms:modified xsi:type="dcterms:W3CDTF">2017-06-05T14:54:55Z</dcterms:modified>
</cp:coreProperties>
</file>